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1F60"/>
    <a:srgbClr val="1B1464"/>
    <a:srgbClr val="663090"/>
    <a:srgbClr val="84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6" autoAdjust="0"/>
    <p:restoredTop sz="94660"/>
  </p:normalViewPr>
  <p:slideViewPr>
    <p:cSldViewPr snapToGrid="0">
      <p:cViewPr varScale="1">
        <p:scale>
          <a:sx n="57" d="100"/>
          <a:sy n="57" d="100"/>
        </p:scale>
        <p:origin x="133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450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A6F9DC-56E1-4403-913D-DD3F9D60D311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3845" y="6356350"/>
            <a:ext cx="2779955" cy="365125"/>
          </a:xfrm>
          <a:prstGeom prst="rect">
            <a:avLst/>
          </a:prstGeom>
        </p:spPr>
        <p:txBody>
          <a:bodyPr/>
          <a:lstStyle/>
          <a:p>
            <a:fld id="{2207AA4B-12E9-4DC4-B19C-988A39053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858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A6F9DC-56E1-4403-913D-DD3F9D60D311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3845" y="6356350"/>
            <a:ext cx="2779955" cy="365125"/>
          </a:xfrm>
          <a:prstGeom prst="rect">
            <a:avLst/>
          </a:prstGeom>
        </p:spPr>
        <p:txBody>
          <a:bodyPr/>
          <a:lstStyle/>
          <a:p>
            <a:fld id="{2207AA4B-12E9-4DC4-B19C-988A39053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33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cumin Pro" panose="020B05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179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A6F9DC-56E1-4403-913D-DD3F9D60D311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3845" y="6356350"/>
            <a:ext cx="2779955" cy="365125"/>
          </a:xfrm>
          <a:prstGeom prst="rect">
            <a:avLst/>
          </a:prstGeom>
        </p:spPr>
        <p:txBody>
          <a:bodyPr/>
          <a:lstStyle/>
          <a:p>
            <a:fld id="{2207AA4B-12E9-4DC4-B19C-988A39053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32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A6F9DC-56E1-4403-913D-DD3F9D60D311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73845" y="6356350"/>
            <a:ext cx="2779955" cy="365125"/>
          </a:xfrm>
          <a:prstGeom prst="rect">
            <a:avLst/>
          </a:prstGeom>
        </p:spPr>
        <p:txBody>
          <a:bodyPr/>
          <a:lstStyle/>
          <a:p>
            <a:fld id="{2207AA4B-12E9-4DC4-B19C-988A39053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1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A6F9DC-56E1-4403-913D-DD3F9D60D311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73845" y="6356350"/>
            <a:ext cx="2779955" cy="365125"/>
          </a:xfrm>
          <a:prstGeom prst="rect">
            <a:avLst/>
          </a:prstGeom>
        </p:spPr>
        <p:txBody>
          <a:bodyPr/>
          <a:lstStyle/>
          <a:p>
            <a:fld id="{2207AA4B-12E9-4DC4-B19C-988A39053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49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A6F9DC-56E1-4403-913D-DD3F9D60D311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73845" y="6356350"/>
            <a:ext cx="2779955" cy="365125"/>
          </a:xfrm>
          <a:prstGeom prst="rect">
            <a:avLst/>
          </a:prstGeom>
        </p:spPr>
        <p:txBody>
          <a:bodyPr/>
          <a:lstStyle/>
          <a:p>
            <a:fld id="{2207AA4B-12E9-4DC4-B19C-988A39053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64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A6F9DC-56E1-4403-913D-DD3F9D60D311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73845" y="6356350"/>
            <a:ext cx="2779955" cy="365125"/>
          </a:xfrm>
          <a:prstGeom prst="rect">
            <a:avLst/>
          </a:prstGeom>
        </p:spPr>
        <p:txBody>
          <a:bodyPr/>
          <a:lstStyle/>
          <a:p>
            <a:fld id="{2207AA4B-12E9-4DC4-B19C-988A39053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952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A6F9DC-56E1-4403-913D-DD3F9D60D311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73845" y="6356350"/>
            <a:ext cx="2779955" cy="365125"/>
          </a:xfrm>
          <a:prstGeom prst="rect">
            <a:avLst/>
          </a:prstGeom>
        </p:spPr>
        <p:txBody>
          <a:bodyPr/>
          <a:lstStyle/>
          <a:p>
            <a:fld id="{2207AA4B-12E9-4DC4-B19C-988A39053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14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2A6F9DC-56E1-4403-913D-DD3F9D60D311}" type="datetimeFigureOut">
              <a:rPr lang="en-US" smtClean="0"/>
              <a:t>3/13/2024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73845" y="6356350"/>
            <a:ext cx="2779955" cy="365125"/>
          </a:xfrm>
          <a:prstGeom prst="rect">
            <a:avLst/>
          </a:prstGeom>
        </p:spPr>
        <p:txBody>
          <a:bodyPr/>
          <a:lstStyle/>
          <a:p>
            <a:fld id="{2207AA4B-12E9-4DC4-B19C-988A39053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180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216" y="-10884"/>
            <a:ext cx="12219216" cy="687331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24657" cy="6858000"/>
          </a:xfrm>
          <a:prstGeom prst="rect">
            <a:avLst/>
          </a:prstGeom>
        </p:spPr>
      </p:pic>
      <p:sp>
        <p:nvSpPr>
          <p:cNvPr id="5" name="Title 5">
            <a:extLst>
              <a:ext uri="{FF2B5EF4-FFF2-40B4-BE49-F238E27FC236}">
                <a16:creationId xmlns:a16="http://schemas.microsoft.com/office/drawing/2014/main" id="{1D2D0E73-B288-CB4B-9B56-F037AA973C80}"/>
              </a:ext>
            </a:extLst>
          </p:cNvPr>
          <p:cNvSpPr txBox="1">
            <a:spLocks/>
          </p:cNvSpPr>
          <p:nvPr/>
        </p:nvSpPr>
        <p:spPr>
          <a:xfrm>
            <a:off x="6596743" y="211015"/>
            <a:ext cx="5203600" cy="18128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Presentation Title</a:t>
            </a:r>
            <a:endParaRPr lang="en-US" sz="5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Subtitle 6">
            <a:extLst>
              <a:ext uri="{FF2B5EF4-FFF2-40B4-BE49-F238E27FC236}">
                <a16:creationId xmlns:a16="http://schemas.microsoft.com/office/drawing/2014/main" id="{E5BCE903-F24A-D449-BF00-F4B3306D6ED9}"/>
              </a:ext>
            </a:extLst>
          </p:cNvPr>
          <p:cNvSpPr txBox="1">
            <a:spLocks/>
          </p:cNvSpPr>
          <p:nvPr/>
        </p:nvSpPr>
        <p:spPr>
          <a:xfrm>
            <a:off x="7031129" y="2080415"/>
            <a:ext cx="4769213" cy="62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3200" smtClean="0">
                <a:solidFill>
                  <a:schemeClr val="bg1"/>
                </a:solidFill>
                <a:latin typeface="Arial" panose="020B0604020202020204" pitchFamily="34" charset="0"/>
              </a:rPr>
              <a:t>Presentation Subtitle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07255980-A819-B142-8B69-720670CB78D4}"/>
              </a:ext>
            </a:extLst>
          </p:cNvPr>
          <p:cNvSpPr txBox="1">
            <a:spLocks/>
          </p:cNvSpPr>
          <p:nvPr/>
        </p:nvSpPr>
        <p:spPr>
          <a:xfrm>
            <a:off x="6831201" y="3684145"/>
            <a:ext cx="4982389" cy="157365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Your Name</a:t>
            </a:r>
            <a:br>
              <a:rPr lang="en-US" sz="18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Your Organization</a:t>
            </a:r>
            <a:br>
              <a:rPr lang="en-US" sz="18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Name of Event</a:t>
            </a:r>
            <a:br>
              <a:rPr lang="en-US" sz="18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329760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US" dirty="0">
              <a:solidFill>
                <a:srgbClr val="9D1F60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97489"/>
          </a:xfrm>
        </p:spPr>
        <p:txBody>
          <a:bodyPr/>
          <a:lstStyle/>
          <a:p>
            <a:endParaRPr lang="en-US" dirty="0">
              <a:solidFill>
                <a:srgbClr val="1B1464"/>
              </a:solidFill>
              <a:latin typeface="Acumin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6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6</Words>
  <Application>Microsoft Office PowerPoint</Application>
  <PresentationFormat>Widescreen</PresentationFormat>
  <Paragraphs>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Acumin Pro</vt:lpstr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Austin</dc:creator>
  <cp:lastModifiedBy>Erik Austin</cp:lastModifiedBy>
  <cp:revision>10</cp:revision>
  <dcterms:created xsi:type="dcterms:W3CDTF">2024-02-20T16:38:45Z</dcterms:created>
  <dcterms:modified xsi:type="dcterms:W3CDTF">2024-03-13T23:31:23Z</dcterms:modified>
</cp:coreProperties>
</file>