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295D"/>
    <a:srgbClr val="1B1464"/>
    <a:srgbClr val="9D1F60"/>
    <a:srgbClr val="663090"/>
    <a:srgbClr val="84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>
        <p:scale>
          <a:sx n="76" d="100"/>
          <a:sy n="76" d="100"/>
        </p:scale>
        <p:origin x="2184" y="1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37450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A6F9DC-56E1-4403-913D-DD3F9D60D311}" type="datetimeFigureOut">
              <a:rPr lang="en-US" smtClean="0"/>
              <a:t>3/13/25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3845" y="6356350"/>
            <a:ext cx="2779955" cy="365125"/>
          </a:xfrm>
          <a:prstGeom prst="rect">
            <a:avLst/>
          </a:prstGeom>
        </p:spPr>
        <p:txBody>
          <a:bodyPr/>
          <a:lstStyle/>
          <a:p>
            <a:fld id="{2207AA4B-12E9-4DC4-B19C-988A39053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858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A6F9DC-56E1-4403-913D-DD3F9D60D311}" type="datetimeFigureOut">
              <a:rPr lang="en-US" smtClean="0"/>
              <a:t>3/13/25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3845" y="6356350"/>
            <a:ext cx="2779955" cy="365125"/>
          </a:xfrm>
          <a:prstGeom prst="rect">
            <a:avLst/>
          </a:prstGeom>
        </p:spPr>
        <p:txBody>
          <a:bodyPr/>
          <a:lstStyle/>
          <a:p>
            <a:fld id="{2207AA4B-12E9-4DC4-B19C-988A39053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533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cumin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6179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A6F9DC-56E1-4403-913D-DD3F9D60D311}" type="datetimeFigureOut">
              <a:rPr lang="en-US" smtClean="0"/>
              <a:t>3/13/25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3845" y="6356350"/>
            <a:ext cx="2779955" cy="365125"/>
          </a:xfrm>
          <a:prstGeom prst="rect">
            <a:avLst/>
          </a:prstGeom>
        </p:spPr>
        <p:txBody>
          <a:bodyPr/>
          <a:lstStyle/>
          <a:p>
            <a:fld id="{2207AA4B-12E9-4DC4-B19C-988A39053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32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A6F9DC-56E1-4403-913D-DD3F9D60D311}" type="datetimeFigureOut">
              <a:rPr lang="en-US" smtClean="0"/>
              <a:t>3/13/25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73845" y="6356350"/>
            <a:ext cx="2779955" cy="365125"/>
          </a:xfrm>
          <a:prstGeom prst="rect">
            <a:avLst/>
          </a:prstGeom>
        </p:spPr>
        <p:txBody>
          <a:bodyPr/>
          <a:lstStyle/>
          <a:p>
            <a:fld id="{2207AA4B-12E9-4DC4-B19C-988A39053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1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A6F9DC-56E1-4403-913D-DD3F9D60D311}" type="datetimeFigureOut">
              <a:rPr lang="en-US" smtClean="0"/>
              <a:t>3/13/25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73845" y="6356350"/>
            <a:ext cx="2779955" cy="365125"/>
          </a:xfrm>
          <a:prstGeom prst="rect">
            <a:avLst/>
          </a:prstGeom>
        </p:spPr>
        <p:txBody>
          <a:bodyPr/>
          <a:lstStyle/>
          <a:p>
            <a:fld id="{2207AA4B-12E9-4DC4-B19C-988A39053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049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A6F9DC-56E1-4403-913D-DD3F9D60D311}" type="datetimeFigureOut">
              <a:rPr lang="en-US" smtClean="0"/>
              <a:t>3/13/25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3845" y="6356350"/>
            <a:ext cx="2779955" cy="365125"/>
          </a:xfrm>
          <a:prstGeom prst="rect">
            <a:avLst/>
          </a:prstGeom>
        </p:spPr>
        <p:txBody>
          <a:bodyPr/>
          <a:lstStyle/>
          <a:p>
            <a:fld id="{2207AA4B-12E9-4DC4-B19C-988A39053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64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A6F9DC-56E1-4403-913D-DD3F9D60D311}" type="datetimeFigureOut">
              <a:rPr lang="en-US" smtClean="0"/>
              <a:t>3/13/25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73845" y="6356350"/>
            <a:ext cx="2779955" cy="365125"/>
          </a:xfrm>
          <a:prstGeom prst="rect">
            <a:avLst/>
          </a:prstGeom>
        </p:spPr>
        <p:txBody>
          <a:bodyPr/>
          <a:lstStyle/>
          <a:p>
            <a:fld id="{2207AA4B-12E9-4DC4-B19C-988A39053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952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A6F9DC-56E1-4403-913D-DD3F9D60D311}" type="datetimeFigureOut">
              <a:rPr lang="en-US" smtClean="0"/>
              <a:t>3/13/25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73845" y="6356350"/>
            <a:ext cx="2779955" cy="365125"/>
          </a:xfrm>
          <a:prstGeom prst="rect">
            <a:avLst/>
          </a:prstGeom>
        </p:spPr>
        <p:txBody>
          <a:bodyPr/>
          <a:lstStyle/>
          <a:p>
            <a:fld id="{2207AA4B-12E9-4DC4-B19C-988A39053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14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A6F9DC-56E1-4403-913D-DD3F9D60D311}" type="datetimeFigureOut">
              <a:rPr lang="en-US" smtClean="0"/>
              <a:t>3/13/25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73845" y="6356350"/>
            <a:ext cx="2779955" cy="365125"/>
          </a:xfrm>
          <a:prstGeom prst="rect">
            <a:avLst/>
          </a:prstGeom>
        </p:spPr>
        <p:txBody>
          <a:bodyPr/>
          <a:lstStyle/>
          <a:p>
            <a:fld id="{2207AA4B-12E9-4DC4-B19C-988A39053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18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516BE7-0358-C71B-AB98-2C7C3A64768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5599AB5-BC8F-90DD-CCD7-A8414834765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1D2D0E73-B288-CB4B-9B56-F037AA973C80}"/>
              </a:ext>
            </a:extLst>
          </p:cNvPr>
          <p:cNvSpPr txBox="1">
            <a:spLocks/>
          </p:cNvSpPr>
          <p:nvPr/>
        </p:nvSpPr>
        <p:spPr>
          <a:xfrm>
            <a:off x="6596743" y="211015"/>
            <a:ext cx="5203600" cy="18128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400" b="1" dirty="0">
                <a:solidFill>
                  <a:srgbClr val="2B295D"/>
                </a:solidFill>
                <a:latin typeface="Arial" panose="020B0604020202020204" pitchFamily="34" charset="0"/>
              </a:rPr>
              <a:t>Presentation Title</a:t>
            </a:r>
          </a:p>
        </p:txBody>
      </p:sp>
      <p:sp>
        <p:nvSpPr>
          <p:cNvPr id="6" name="Subtitle 6">
            <a:extLst>
              <a:ext uri="{FF2B5EF4-FFF2-40B4-BE49-F238E27FC236}">
                <a16:creationId xmlns:a16="http://schemas.microsoft.com/office/drawing/2014/main" id="{E5BCE903-F24A-D449-BF00-F4B3306D6ED9}"/>
              </a:ext>
            </a:extLst>
          </p:cNvPr>
          <p:cNvSpPr txBox="1">
            <a:spLocks/>
          </p:cNvSpPr>
          <p:nvPr/>
        </p:nvSpPr>
        <p:spPr>
          <a:xfrm>
            <a:off x="7031129" y="2080415"/>
            <a:ext cx="4769213" cy="62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200" dirty="0">
                <a:solidFill>
                  <a:srgbClr val="2B295D"/>
                </a:solidFill>
                <a:latin typeface="Arial" panose="020B0604020202020204" pitchFamily="34" charset="0"/>
              </a:rPr>
              <a:t>Presentation Subtitle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07255980-A819-B142-8B69-720670CB78D4}"/>
              </a:ext>
            </a:extLst>
          </p:cNvPr>
          <p:cNvSpPr txBox="1">
            <a:spLocks/>
          </p:cNvSpPr>
          <p:nvPr/>
        </p:nvSpPr>
        <p:spPr>
          <a:xfrm>
            <a:off x="6831201" y="3684145"/>
            <a:ext cx="4982389" cy="157365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en-US" sz="1800" dirty="0">
                <a:solidFill>
                  <a:srgbClr val="2B295D"/>
                </a:solidFill>
                <a:latin typeface="Arial" panose="020B0604020202020204" pitchFamily="34" charset="0"/>
              </a:rPr>
              <a:t>Your Name</a:t>
            </a:r>
            <a:br>
              <a:rPr lang="en-US" sz="1800" dirty="0">
                <a:solidFill>
                  <a:srgbClr val="2B295D"/>
                </a:solidFill>
                <a:latin typeface="Arial" panose="020B0604020202020204" pitchFamily="34" charset="0"/>
              </a:rPr>
            </a:br>
            <a:r>
              <a:rPr lang="en-US" sz="1800" dirty="0">
                <a:solidFill>
                  <a:srgbClr val="2B295D"/>
                </a:solidFill>
                <a:latin typeface="Arial" panose="020B0604020202020204" pitchFamily="34" charset="0"/>
              </a:rPr>
              <a:t>Your Organization</a:t>
            </a:r>
            <a:br>
              <a:rPr lang="en-US" sz="1800" dirty="0">
                <a:solidFill>
                  <a:srgbClr val="2B295D"/>
                </a:solidFill>
                <a:latin typeface="Arial" panose="020B0604020202020204" pitchFamily="34" charset="0"/>
              </a:rPr>
            </a:br>
            <a:r>
              <a:rPr lang="en-US" sz="1800" dirty="0">
                <a:solidFill>
                  <a:srgbClr val="2B295D"/>
                </a:solidFill>
                <a:latin typeface="Arial" panose="020B0604020202020204" pitchFamily="34" charset="0"/>
              </a:rPr>
              <a:t>Name of Event</a:t>
            </a:r>
            <a:br>
              <a:rPr lang="en-US" sz="1800" dirty="0">
                <a:solidFill>
                  <a:srgbClr val="2B295D"/>
                </a:solidFill>
                <a:latin typeface="Arial" panose="020B0604020202020204" pitchFamily="34" charset="0"/>
              </a:rPr>
            </a:br>
            <a:r>
              <a:rPr lang="en-US" sz="1800" dirty="0">
                <a:solidFill>
                  <a:srgbClr val="2B295D"/>
                </a:solidFill>
                <a:latin typeface="Arial" panose="020B0604020202020204" pitchFamily="34" charset="0"/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329760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2B295D"/>
                </a:solidFill>
              </a:rPr>
              <a:t>Click to add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97489"/>
          </a:xfrm>
        </p:spPr>
        <p:txBody>
          <a:bodyPr/>
          <a:lstStyle/>
          <a:p>
            <a:r>
              <a:rPr lang="en-US" dirty="0">
                <a:solidFill>
                  <a:srgbClr val="2B295D"/>
                </a:solidFill>
                <a:latin typeface="Acumin Pro" panose="020B0504020202020204" pitchFamily="34" charset="0"/>
              </a:rPr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0546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VRW24 Powerpoint_ENG" id="{D20BBAAA-FC5C-46CB-9315-C7C4637AB165}" vid="{6198E1A3-BE9E-4100-A506-07639C0BBF1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NCVRW24 Powerpoint_ENG</Template>
  <TotalTime>559</TotalTime>
  <Words>23</Words>
  <Application>Microsoft Macintosh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Acumin Pro</vt:lpstr>
      <vt:lpstr>Arial</vt:lpstr>
      <vt:lpstr>Calibri</vt:lpstr>
      <vt:lpstr>Calibri Light</vt:lpstr>
      <vt:lpstr>Office Theme</vt:lpstr>
      <vt:lpstr>PowerPoint Presentation</vt:lpstr>
      <vt:lpstr>Click to add 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Erik Austin</dc:creator>
  <cp:lastModifiedBy>Jennifer Abshire</cp:lastModifiedBy>
  <cp:revision>5</cp:revision>
  <dcterms:created xsi:type="dcterms:W3CDTF">2025-01-22T09:43:49Z</dcterms:created>
  <dcterms:modified xsi:type="dcterms:W3CDTF">2025-03-13T13:35:51Z</dcterms:modified>
</cp:coreProperties>
</file>